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309" r:id="rId3"/>
    <p:sldId id="268" r:id="rId4"/>
    <p:sldId id="323" r:id="rId5"/>
    <p:sldId id="310" r:id="rId6"/>
    <p:sldId id="269" r:id="rId7"/>
    <p:sldId id="322" r:id="rId8"/>
    <p:sldId id="321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08/11/2018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847725"/>
            <a:ext cx="702945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339752" y="33265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Comuneros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764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3168352" cy="318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923928" y="48050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Yemas</a:t>
            </a:r>
            <a:endParaRPr lang="es-E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63" y="2099821"/>
            <a:ext cx="461339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933056"/>
            <a:ext cx="4219888" cy="217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940152" y="613793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Judías de El barco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826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75856" y="563204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/>
              <a:t>Palencia</a:t>
            </a:r>
            <a:endParaRPr lang="es-ES" sz="4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3204"/>
            <a:ext cx="20955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23528" y="364502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Pablo Casado</a:t>
            </a:r>
            <a:endParaRPr lang="es-E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98" y="783718"/>
            <a:ext cx="3145763" cy="235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156176" y="329940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Gabriel de Castilla</a:t>
            </a:r>
            <a:endParaRPr lang="es-E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420233"/>
            <a:ext cx="3046422" cy="35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131840" y="616530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Blanca de Castilla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00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80200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15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3538" y="59399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Cathédrale</a:t>
            </a:r>
            <a:r>
              <a:rPr lang="es-ES" dirty="0" smtClean="0"/>
              <a:t> de Palencia</a:t>
            </a:r>
            <a:endParaRPr lang="es-ES" dirty="0"/>
          </a:p>
        </p:txBody>
      </p:sp>
      <p:sp>
        <p:nvSpPr>
          <p:cNvPr id="5" name="ZoneTexte 4"/>
          <p:cNvSpPr txBox="1"/>
          <p:nvPr/>
        </p:nvSpPr>
        <p:spPr>
          <a:xfrm>
            <a:off x="6084168" y="630932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Aguilar de </a:t>
            </a:r>
            <a:r>
              <a:rPr lang="es-ES" dirty="0" err="1" smtClean="0"/>
              <a:t>Campoó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69" y="1124743"/>
            <a:ext cx="3679431" cy="310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38" y="89594"/>
            <a:ext cx="4524486" cy="247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68216"/>
            <a:ext cx="4403711" cy="284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009659" y="6206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Cristo de Otero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26670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41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27784" y="542583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/>
              <a:t>Zamora</a:t>
            </a:r>
            <a:endParaRPr lang="es-ES" sz="40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5" y="329788"/>
            <a:ext cx="1905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5" y="1462163"/>
            <a:ext cx="5076491" cy="340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67544" y="499711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Cathédrale</a:t>
            </a:r>
            <a:endParaRPr lang="es-E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88640"/>
            <a:ext cx="21431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649825" y="32849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Angel</a:t>
            </a:r>
            <a:r>
              <a:rPr lang="es-ES" dirty="0" smtClean="0"/>
              <a:t> Nieto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14" y="3989972"/>
            <a:ext cx="5615186" cy="280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2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48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435005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55576" y="335699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Arroz a la zamorana</a:t>
            </a:r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80928"/>
            <a:ext cx="4863108" cy="316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148064" y="227687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Pinchos morunos</a:t>
            </a:r>
            <a:endParaRPr lang="es-E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61048"/>
            <a:ext cx="3704928" cy="277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067944" y="627041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Patatas bravas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24795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36</Words>
  <Application>Microsoft Office PowerPoint</Application>
  <PresentationFormat>Affichage à l'écran (4:3)</PresentationFormat>
  <Paragraphs>16</Paragraphs>
  <Slides>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christian peytavy</dc:creator>
  <cp:lastModifiedBy>christian peytavy</cp:lastModifiedBy>
  <cp:revision>72</cp:revision>
  <dcterms:created xsi:type="dcterms:W3CDTF">2018-09-26T16:42:20Z</dcterms:created>
  <dcterms:modified xsi:type="dcterms:W3CDTF">2018-11-08T08:04:37Z</dcterms:modified>
</cp:coreProperties>
</file>